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1" r:id="rId5"/>
    <p:sldId id="269" r:id="rId6"/>
    <p:sldId id="264" r:id="rId7"/>
    <p:sldId id="262" r:id="rId8"/>
    <p:sldId id="265" r:id="rId9"/>
    <p:sldId id="266" r:id="rId10"/>
    <p:sldId id="267" r:id="rId11"/>
    <p:sldId id="270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E6B"/>
    <a:srgbClr val="328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33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34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53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20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0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54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36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8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9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777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C60F880-5213-455D-A9EA-C5762BAA6FEA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2FA23BF-5768-49F0-A79B-FAC10528A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63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TRISTAN%20DACQUIN%20-%20E5%20Tableau%20de%20synth&#232;se.xlsx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8DBE92-2331-4285-8226-D398190D3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7EB9168-8C8E-944A-958A-A33397CF8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0663" y="1067403"/>
            <a:ext cx="5830468" cy="472319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b="1" dirty="0"/>
              <a:t>Présentation de mon</a:t>
            </a:r>
            <a:r>
              <a:rPr lang="fr-FR" dirty="0"/>
              <a:t>​</a:t>
            </a:r>
            <a:br>
              <a:rPr lang="fr-FR" dirty="0"/>
            </a:br>
            <a:r>
              <a:rPr lang="fr-FR" b="1" dirty="0"/>
              <a:t>Parcours Professionnel</a:t>
            </a:r>
            <a:r>
              <a:rPr lang="fr-FR" dirty="0"/>
              <a:t>​</a:t>
            </a:r>
            <a:endParaRPr lang="fr-FR" sz="7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DDCC505-AB3D-5109-A3C6-5D3377EFE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1067403"/>
            <a:ext cx="3415613" cy="4723194"/>
          </a:xfrm>
        </p:spPr>
        <p:txBody>
          <a:bodyPr anchor="ctr">
            <a:normAutofit/>
          </a:bodyPr>
          <a:lstStyle/>
          <a:p>
            <a:r>
              <a:rPr lang="fr-FR" dirty="0"/>
              <a:t>BTS SIO Epreuve E5 – Tristan DACQUIN​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46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8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F493C-8843-62A7-F05E-75509C864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9704FA-94ED-64CD-0B41-68D8B5500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VEILLE TECHNOLOGIQUE</a:t>
            </a:r>
            <a:endParaRPr lang="en-US" sz="6000" u="sn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AFFDFB-E486-C995-834A-B29AA920FDF1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711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0E66C-032D-4527-2C27-684F849C0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8F5FB2-4F53-951E-D71C-34E368BD1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BILAN DE MON BTS SIO</a:t>
            </a:r>
            <a:endParaRPr lang="en-US" sz="6000" u="sng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4D580C-E7DA-59C9-6EB5-7D73B84F823D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4974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0DB33-4450-0FD6-10FE-11E55F42B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FE3A7B-DDFF-4F81-8AAE-11D96D138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825ADD-F95C-4747-9B41-5DB21C28E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5" cy="5571066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791A8E-B2BA-467D-BB87-8CFBFB13A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900" y="726948"/>
            <a:ext cx="10744200" cy="5404104"/>
          </a:xfrm>
          <a:prstGeom prst="rect">
            <a:avLst/>
          </a:prstGeom>
          <a:noFill/>
          <a:ln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D045918-4D51-4DC1-C930-4FC75F6E7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2419" y="2829247"/>
            <a:ext cx="9607160" cy="119950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7200" i="1" dirty="0">
                <a:solidFill>
                  <a:schemeClr val="tx1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Merci </a:t>
            </a:r>
            <a:r>
              <a:rPr lang="en-US" sz="7200" i="1" dirty="0" err="1">
                <a:solidFill>
                  <a:schemeClr val="tx1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d’avoir</a:t>
            </a:r>
            <a:r>
              <a:rPr lang="en-US" sz="7200" i="1" dirty="0">
                <a:solidFill>
                  <a:schemeClr val="tx1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 </a:t>
            </a:r>
            <a:r>
              <a:rPr lang="en-US" sz="7200" i="1" dirty="0" err="1">
                <a:solidFill>
                  <a:schemeClr val="tx1"/>
                </a:solidFill>
                <a:latin typeface="Carlito" panose="020F0502020204030204" pitchFamily="34" charset="0"/>
                <a:cs typeface="Carlito" panose="020F0502020204030204" pitchFamily="34" charset="0"/>
              </a:rPr>
              <a:t>écouté</a:t>
            </a:r>
            <a:endParaRPr lang="en-US" sz="7200" i="1" dirty="0">
              <a:solidFill>
                <a:schemeClr val="tx1"/>
              </a:solidFill>
              <a:latin typeface="Carlito" panose="020F0502020204030204" pitchFamily="34" charset="0"/>
              <a:cs typeface="Carlito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4624FE-B814-79CD-8DFA-D5C95E11D448}"/>
              </a:ext>
            </a:extLst>
          </p:cNvPr>
          <p:cNvSpPr/>
          <p:nvPr/>
        </p:nvSpPr>
        <p:spPr>
          <a:xfrm>
            <a:off x="-78659" y="6410632"/>
            <a:ext cx="12349316" cy="447368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391EFE-8325-CF45-FEB3-C2ADC4C0128F}"/>
              </a:ext>
            </a:extLst>
          </p:cNvPr>
          <p:cNvSpPr/>
          <p:nvPr/>
        </p:nvSpPr>
        <p:spPr>
          <a:xfrm>
            <a:off x="-78659" y="0"/>
            <a:ext cx="12349316" cy="447368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327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C481D0-7E00-9517-6B28-C37D001C9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E7CFAA6-1DBB-43B0-BD82-2FB83CF4E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B13B30-C722-E464-A3C8-98A279C3C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299" y="639763"/>
            <a:ext cx="3947998" cy="54927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6000" b="1" dirty="0"/>
              <a:t>SOMMAIRE</a:t>
            </a:r>
            <a:endParaRPr lang="en-US" sz="60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E13708B-D2E3-41E3-BD49-F91005647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323" y="2211346"/>
            <a:ext cx="0" cy="234958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ous-titre 4">
            <a:extLst>
              <a:ext uri="{FF2B5EF4-FFF2-40B4-BE49-F238E27FC236}">
                <a16:creationId xmlns:a16="http://schemas.microsoft.com/office/drawing/2014/main" id="{C844E8FE-B8C0-3E80-D829-AAB74C0E1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8349" y="639764"/>
            <a:ext cx="6142032" cy="54927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buFont typeface="Arial" pitchFamily="34" charset="0"/>
              <a:buChar char=" "/>
            </a:pPr>
            <a:r>
              <a:rPr lang="en-US" dirty="0" err="1">
                <a:solidFill>
                  <a:schemeClr val="bg2">
                    <a:lumMod val="75000"/>
                    <a:lumOff val="25000"/>
                  </a:schemeClr>
                </a:solidFill>
                <a:latin typeface="+mn-lt"/>
              </a:rPr>
              <a:t>P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résentation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personelle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457200" indent="-457200">
              <a:buFont typeface="Arial" pitchFamily="34" charset="0"/>
              <a:buChar char=" "/>
            </a:pPr>
            <a:r>
              <a:rPr lang="en-US" dirty="0">
                <a:solidFill>
                  <a:schemeClr val="bg2">
                    <a:lumMod val="75000"/>
                    <a:lumOff val="25000"/>
                  </a:schemeClr>
                </a:solidFill>
                <a:latin typeface="+mn-lt"/>
              </a:rPr>
              <a:t>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es missions</a:t>
            </a:r>
          </a:p>
          <a:p>
            <a:pPr marL="457200" indent="-457200">
              <a:buFont typeface="Arial" pitchFamily="34" charset="0"/>
              <a:buChar char=" "/>
            </a:pPr>
            <a:r>
              <a:rPr lang="en-US" dirty="0">
                <a:solidFill>
                  <a:schemeClr val="bg2">
                    <a:lumMod val="75000"/>
                    <a:lumOff val="25000"/>
                  </a:schemeClr>
                </a:solidFill>
                <a:latin typeface="+mn-lt"/>
              </a:rPr>
              <a:t>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ableau de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synthèse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457200" indent="-457200">
              <a:buFont typeface="Arial" pitchFamily="34" charset="0"/>
              <a:buChar char=" "/>
            </a:pPr>
            <a:r>
              <a:rPr lang="en-US" dirty="0">
                <a:solidFill>
                  <a:schemeClr val="bg2">
                    <a:lumMod val="75000"/>
                    <a:lumOff val="25000"/>
                  </a:schemeClr>
                </a:solidFill>
                <a:latin typeface="+mn-lt"/>
              </a:rPr>
              <a:t>B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ilan de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mon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BTS SIO</a:t>
            </a:r>
          </a:p>
          <a:p>
            <a:pPr marL="457200" indent="-457200">
              <a:buFont typeface="Arial" pitchFamily="34" charset="0"/>
              <a:buChar char=" "/>
            </a:pPr>
            <a:r>
              <a:rPr lang="en-US" dirty="0">
                <a:solidFill>
                  <a:schemeClr val="bg2">
                    <a:lumMod val="75000"/>
                    <a:lumOff val="25000"/>
                  </a:schemeClr>
                </a:solidFill>
                <a:latin typeface="+mn-lt"/>
              </a:rPr>
              <a:t>V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eille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Technologique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6070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D8683-3FE3-4618-5C01-B3F949D99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1B8C391-AB95-0990-1B53-07F2E3AA315A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375E34-26EC-67F5-E913-19F38045B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 err="1"/>
              <a:t>Présentation</a:t>
            </a:r>
            <a:r>
              <a:rPr lang="en-US" sz="6000" b="1" u="sng" dirty="0"/>
              <a:t> </a:t>
            </a:r>
            <a:r>
              <a:rPr lang="en-US" sz="6000" b="1" u="sng" dirty="0" err="1"/>
              <a:t>personelle</a:t>
            </a:r>
            <a:endParaRPr lang="en-US" sz="6000" u="sng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A14AF95-989A-ECDF-2123-E7646EE23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307" y="1293528"/>
            <a:ext cx="10993384" cy="461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80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1A5A1-4B52-61D9-7382-15BE0D5AD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BCD19-784F-1ED3-1BB3-A3F0860A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 err="1"/>
              <a:t>Présentation</a:t>
            </a:r>
            <a:r>
              <a:rPr lang="en-US" sz="6000" b="1" u="sng" dirty="0"/>
              <a:t> </a:t>
            </a:r>
            <a:r>
              <a:rPr lang="en-US" sz="6000" b="1" u="sng" dirty="0" err="1"/>
              <a:t>personelle</a:t>
            </a:r>
            <a:endParaRPr lang="en-US" sz="6000" u="sng" dirty="0"/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37B69EA2-DDC6-5888-672A-BAF97821179F}"/>
              </a:ext>
            </a:extLst>
          </p:cNvPr>
          <p:cNvSpPr/>
          <p:nvPr/>
        </p:nvSpPr>
        <p:spPr>
          <a:xfrm>
            <a:off x="1101212" y="2576054"/>
            <a:ext cx="9989574" cy="162232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76EAA31-C3B3-207C-84E9-4B18C6C140DD}"/>
              </a:ext>
            </a:extLst>
          </p:cNvPr>
          <p:cNvSpPr txBox="1"/>
          <p:nvPr/>
        </p:nvSpPr>
        <p:spPr>
          <a:xfrm>
            <a:off x="9665107" y="2136403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2024-2026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370FE95-2C51-0042-E276-93D77E97C248}"/>
              </a:ext>
            </a:extLst>
          </p:cNvPr>
          <p:cNvSpPr txBox="1"/>
          <p:nvPr/>
        </p:nvSpPr>
        <p:spPr>
          <a:xfrm>
            <a:off x="5507534" y="2134734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2022-2024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DEB0F8D-6EBC-5278-28D2-767B27654248}"/>
              </a:ext>
            </a:extLst>
          </p:cNvPr>
          <p:cNvSpPr txBox="1"/>
          <p:nvPr/>
        </p:nvSpPr>
        <p:spPr>
          <a:xfrm>
            <a:off x="1349961" y="2131965"/>
            <a:ext cx="1176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2019-2022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43B7B41-B6B1-7A41-5D30-CB2A568241AC}"/>
              </a:ext>
            </a:extLst>
          </p:cNvPr>
          <p:cNvSpPr txBox="1"/>
          <p:nvPr/>
        </p:nvSpPr>
        <p:spPr>
          <a:xfrm>
            <a:off x="916646" y="4560502"/>
            <a:ext cx="20435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Lycée Ferdinand Buisson</a:t>
            </a:r>
          </a:p>
          <a:p>
            <a:pPr algn="ctr"/>
            <a:r>
              <a:rPr lang="fr-FR" sz="2000" b="1" dirty="0"/>
              <a:t>-</a:t>
            </a:r>
          </a:p>
          <a:p>
            <a:pPr algn="ctr"/>
            <a:r>
              <a:rPr lang="fr-FR" sz="2000" b="1" u="sng" dirty="0"/>
              <a:t>Elbeuf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E28934E-E299-3BEA-A4FB-6A70BF46DDCB}"/>
              </a:ext>
            </a:extLst>
          </p:cNvPr>
          <p:cNvSpPr txBox="1"/>
          <p:nvPr/>
        </p:nvSpPr>
        <p:spPr>
          <a:xfrm>
            <a:off x="5074219" y="4560502"/>
            <a:ext cx="2043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Université</a:t>
            </a:r>
          </a:p>
          <a:p>
            <a:pPr algn="ctr"/>
            <a:r>
              <a:rPr lang="fr-FR" sz="2000" b="1" dirty="0"/>
              <a:t>-</a:t>
            </a:r>
          </a:p>
          <a:p>
            <a:pPr algn="ctr"/>
            <a:r>
              <a:rPr lang="fr-FR" sz="2000" b="1" u="sng" dirty="0"/>
              <a:t>Rouen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8703E41-9E13-F437-2DE1-8944954B69AD}"/>
              </a:ext>
            </a:extLst>
          </p:cNvPr>
          <p:cNvSpPr txBox="1"/>
          <p:nvPr/>
        </p:nvSpPr>
        <p:spPr>
          <a:xfrm>
            <a:off x="9239006" y="4560501"/>
            <a:ext cx="2043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err="1"/>
              <a:t>Mediaschool</a:t>
            </a:r>
            <a:endParaRPr lang="fr-FR" sz="2000" b="1" dirty="0"/>
          </a:p>
          <a:p>
            <a:pPr algn="ctr"/>
            <a:r>
              <a:rPr lang="fr-FR" sz="2000" b="1" dirty="0"/>
              <a:t>-</a:t>
            </a:r>
          </a:p>
          <a:p>
            <a:pPr algn="ctr"/>
            <a:r>
              <a:rPr lang="fr-FR" sz="2000" b="1" u="sng" dirty="0"/>
              <a:t>Rouen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CED0A44-1561-7FF5-217B-2ABD3AA48593}"/>
              </a:ext>
            </a:extLst>
          </p:cNvPr>
          <p:cNvSpPr txBox="1"/>
          <p:nvPr/>
        </p:nvSpPr>
        <p:spPr>
          <a:xfrm>
            <a:off x="1204198" y="3075057"/>
            <a:ext cx="1468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badi" panose="020F0502020204030204" pitchFamily="34" charset="0"/>
              </a:rPr>
              <a:t>BAC GENERAL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090735-5646-A881-4B2F-C7C8D09E562B}"/>
              </a:ext>
            </a:extLst>
          </p:cNvPr>
          <p:cNvSpPr txBox="1"/>
          <p:nvPr/>
        </p:nvSpPr>
        <p:spPr>
          <a:xfrm>
            <a:off x="5361771" y="3228945"/>
            <a:ext cx="1468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badi" panose="020F0502020204030204" pitchFamily="34" charset="0"/>
              </a:rPr>
              <a:t>LICENCE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A3EAF96-BAA7-208B-336E-69ACE28D3E53}"/>
              </a:ext>
            </a:extLst>
          </p:cNvPr>
          <p:cNvSpPr txBox="1"/>
          <p:nvPr/>
        </p:nvSpPr>
        <p:spPr>
          <a:xfrm>
            <a:off x="9559484" y="3075057"/>
            <a:ext cx="1468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badi" panose="020F0502020204030204" pitchFamily="34" charset="0"/>
              </a:rPr>
              <a:t>BTS</a:t>
            </a:r>
          </a:p>
          <a:p>
            <a:pPr algn="ctr"/>
            <a:r>
              <a:rPr lang="fr-FR" sz="2000" b="1" dirty="0">
                <a:latin typeface="Abadi" panose="020F0502020204030204" pitchFamily="34" charset="0"/>
              </a:rPr>
              <a:t>SIO</a:t>
            </a:r>
          </a:p>
        </p:txBody>
      </p:sp>
    </p:spTree>
    <p:extLst>
      <p:ext uri="{BB962C8B-B14F-4D97-AF65-F5344CB8AC3E}">
        <p14:creationId xmlns:p14="http://schemas.microsoft.com/office/powerpoint/2010/main" val="18795839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D88A0-980F-0E57-3D82-A6A3BA6DA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EA2D128-0CA5-3F37-FEFE-1A3966A94EF0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27A6E2-A9C6-980A-5707-FA35D7EFC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MES MISSIONS</a:t>
            </a:r>
            <a:endParaRPr lang="en-US" sz="6000" u="sng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515BEE3-DA27-4F23-0BFB-A5C8AF266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30" y="1802362"/>
            <a:ext cx="7046415" cy="25159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1885DD6E-AB27-7AC1-B9C5-4AD952C9D048}"/>
              </a:ext>
            </a:extLst>
          </p:cNvPr>
          <p:cNvSpPr txBox="1"/>
          <p:nvPr/>
        </p:nvSpPr>
        <p:spPr>
          <a:xfrm>
            <a:off x="7342921" y="1802362"/>
            <a:ext cx="46469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Codé en HTML/CSS avec un peu de Javascript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Hébergé sur </a:t>
            </a:r>
            <a:r>
              <a:rPr lang="fr-FR" sz="2400" b="1" dirty="0" err="1">
                <a:solidFill>
                  <a:schemeClr val="bg1"/>
                </a:solidFill>
              </a:rPr>
              <a:t>Semirprod</a:t>
            </a:r>
            <a:endParaRPr lang="fr-FR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Nom de domaine loué sur </a:t>
            </a:r>
            <a:r>
              <a:rPr lang="fr-FR" sz="2400" b="1" dirty="0" err="1">
                <a:solidFill>
                  <a:schemeClr val="bg1"/>
                </a:solidFill>
              </a:rPr>
              <a:t>Ionios</a:t>
            </a:r>
            <a:endParaRPr lang="fr-FR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Contient ma Veille stratégique, mes projets et mon</a:t>
            </a:r>
            <a:br>
              <a:rPr lang="fr-FR" sz="2400" b="1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Tableau de Synthèse</a:t>
            </a:r>
          </a:p>
        </p:txBody>
      </p:sp>
    </p:spTree>
    <p:extLst>
      <p:ext uri="{BB962C8B-B14F-4D97-AF65-F5344CB8AC3E}">
        <p14:creationId xmlns:p14="http://schemas.microsoft.com/office/powerpoint/2010/main" val="12205908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FAE26-993A-CCCE-39A1-24D9795C7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A80A8-1640-ED31-379D-E09DFEF35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MES MISSIONS</a:t>
            </a:r>
            <a:endParaRPr lang="en-US" sz="6000" u="sng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E7418A8-C76E-3061-6E93-AC4C4DABDE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13" y="2862183"/>
            <a:ext cx="9107171" cy="11336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D40FF28-2027-850B-3E79-EE64A9E6CCD4}"/>
              </a:ext>
            </a:extLst>
          </p:cNvPr>
          <p:cNvSpPr/>
          <p:nvPr/>
        </p:nvSpPr>
        <p:spPr>
          <a:xfrm>
            <a:off x="-78658" y="5564471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3868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19033-3F1A-B274-5EDB-401A59702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99091F-4891-9E89-521F-8509068C76BC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F17E16A-EEBC-F41A-9FA1-C86C72E70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MES MISSIONS</a:t>
            </a:r>
            <a:endParaRPr lang="en-US" sz="6000" u="sng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9C6C458-2501-25B8-329A-1A3F1A551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2349" y="1554585"/>
            <a:ext cx="9030960" cy="42011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14820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ED7B4-D720-97FC-71DE-F3512CD9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B0ED36-143F-141F-3F39-637B8D7537FA}"/>
              </a:ext>
            </a:extLst>
          </p:cNvPr>
          <p:cNvSpPr/>
          <p:nvPr/>
        </p:nvSpPr>
        <p:spPr>
          <a:xfrm>
            <a:off x="-78659" y="3429000"/>
            <a:ext cx="12349316" cy="3429000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526EA9C-EFF1-931A-B443-F2453F826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TABLEAU DE SYNTHESE</a:t>
            </a:r>
            <a:endParaRPr lang="en-US" sz="6000" u="sng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B2DC8C8-CAD7-F31B-D325-8DB2AE52B494}"/>
              </a:ext>
            </a:extLst>
          </p:cNvPr>
          <p:cNvSpPr txBox="1"/>
          <p:nvPr/>
        </p:nvSpPr>
        <p:spPr>
          <a:xfrm>
            <a:off x="4202083" y="2967335"/>
            <a:ext cx="378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Accès au Tableau de Synthèse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EEF73C-C570-6BE0-8D3B-3CFFC3BA233A}"/>
              </a:ext>
            </a:extLst>
          </p:cNvPr>
          <p:cNvSpPr txBox="1"/>
          <p:nvPr/>
        </p:nvSpPr>
        <p:spPr>
          <a:xfrm>
            <a:off x="5733560" y="3659832"/>
            <a:ext cx="724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u="sng" dirty="0">
                <a:solidFill>
                  <a:schemeClr val="accent4">
                    <a:lumMod val="50000"/>
                  </a:schemeClr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</a:t>
            </a:r>
            <a:endParaRPr lang="fr-FR" sz="2400" b="1" i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11BDF2-3F9C-9BC0-132C-7ECD32386D71}"/>
              </a:ext>
            </a:extLst>
          </p:cNvPr>
          <p:cNvSpPr/>
          <p:nvPr/>
        </p:nvSpPr>
        <p:spPr>
          <a:xfrm>
            <a:off x="-78659" y="6132284"/>
            <a:ext cx="12349316" cy="722671"/>
          </a:xfrm>
          <a:prstGeom prst="rect">
            <a:avLst/>
          </a:prstGeom>
          <a:solidFill>
            <a:srgbClr val="215E6B"/>
          </a:solidFill>
          <a:ln>
            <a:solidFill>
              <a:srgbClr val="215E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489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901BB-B47C-810A-DAF8-88EA58827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E5178-F9E6-9C8D-4938-327B5F97E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2349" y="50800"/>
            <a:ext cx="9047301" cy="12427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000" b="1" u="sng" dirty="0"/>
              <a:t>OBJECTIFS PROFESIONNEL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33AFAB-734A-BACB-E614-4589C43584D3}"/>
              </a:ext>
            </a:extLst>
          </p:cNvPr>
          <p:cNvSpPr/>
          <p:nvPr/>
        </p:nvSpPr>
        <p:spPr>
          <a:xfrm>
            <a:off x="-78659" y="5530645"/>
            <a:ext cx="12349316" cy="1327355"/>
          </a:xfrm>
          <a:prstGeom prst="rect">
            <a:avLst/>
          </a:prstGeom>
          <a:solidFill>
            <a:srgbClr val="328EA0"/>
          </a:solidFill>
          <a:ln>
            <a:solidFill>
              <a:srgbClr val="328E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737AE3-62BA-5420-0BFB-40D96C98C057}"/>
              </a:ext>
            </a:extLst>
          </p:cNvPr>
          <p:cNvSpPr txBox="1"/>
          <p:nvPr/>
        </p:nvSpPr>
        <p:spPr>
          <a:xfrm>
            <a:off x="1301885" y="1399240"/>
            <a:ext cx="9588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Au bout de mes études : Administrateur Système &amp; Réseau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Poursuivre dans un Bachelor Systèmes &amp; Réseaux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Puis Mastère spécialiste Systèmes &amp; Réseaux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Passer plusieurs certifications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6F2E10E-D178-2590-EAA6-0218BF514A67}"/>
              </a:ext>
            </a:extLst>
          </p:cNvPr>
          <p:cNvSpPr txBox="1"/>
          <p:nvPr/>
        </p:nvSpPr>
        <p:spPr>
          <a:xfrm>
            <a:off x="1301885" y="3464942"/>
            <a:ext cx="9588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Plusieurs projets personnels (Sites Internet, Mise en place d’infrastructure)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8B84418-DB08-CD8C-51FF-B193B49F8B01}"/>
              </a:ext>
            </a:extLst>
          </p:cNvPr>
          <p:cNvSpPr txBox="1"/>
          <p:nvPr/>
        </p:nvSpPr>
        <p:spPr>
          <a:xfrm>
            <a:off x="1301885" y="4572938"/>
            <a:ext cx="9588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Compétence mobilisée</a:t>
            </a:r>
          </a:p>
        </p:txBody>
      </p:sp>
    </p:spTree>
    <p:extLst>
      <p:ext uri="{BB962C8B-B14F-4D97-AF65-F5344CB8AC3E}">
        <p14:creationId xmlns:p14="http://schemas.microsoft.com/office/powerpoint/2010/main" val="2876388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étropolitain">
  <a:themeElements>
    <a:clrScheme name="Métropolitai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TM03457491[[fn=Métropolitain]]</Template>
  <TotalTime>772</TotalTime>
  <Words>153</Words>
  <Application>Microsoft Office PowerPoint</Application>
  <PresentationFormat>Grand écran</PresentationFormat>
  <Paragraphs>46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Abadi</vt:lpstr>
      <vt:lpstr>Arial</vt:lpstr>
      <vt:lpstr>Calibri Light</vt:lpstr>
      <vt:lpstr>Carlito</vt:lpstr>
      <vt:lpstr>Métropolitain</vt:lpstr>
      <vt:lpstr>Présentation de mon​ Parcours Professionnel​</vt:lpstr>
      <vt:lpstr>SOMMAIRE</vt:lpstr>
      <vt:lpstr>Présentation personelle</vt:lpstr>
      <vt:lpstr>Présentation personelle</vt:lpstr>
      <vt:lpstr>MES MISSIONS</vt:lpstr>
      <vt:lpstr>MES MISSIONS</vt:lpstr>
      <vt:lpstr>MES MISSIONS</vt:lpstr>
      <vt:lpstr>TABLEAU DE SYNTHESE</vt:lpstr>
      <vt:lpstr>OBJECTIFS PROFESIONNEL</vt:lpstr>
      <vt:lpstr>VEILLE TECHNOLOGIQUE</vt:lpstr>
      <vt:lpstr>BILAN DE MON BTS SIO</vt:lpstr>
      <vt:lpstr>Merci d’avoir écouté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Tristan DACQUIN</dc:creator>
  <cp:lastModifiedBy>Tristan DACQUIN</cp:lastModifiedBy>
  <cp:revision>10</cp:revision>
  <dcterms:created xsi:type="dcterms:W3CDTF">2026-05-04T13:08:34Z</dcterms:created>
  <dcterms:modified xsi:type="dcterms:W3CDTF">2026-05-06T20:34:00Z</dcterms:modified>
</cp:coreProperties>
</file>